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08"/>
    <p:restoredTop sz="94637"/>
  </p:normalViewPr>
  <p:slideViewPr>
    <p:cSldViewPr snapToGrid="0" snapToObjects="1">
      <p:cViewPr varScale="1">
        <p:scale>
          <a:sx n="61" d="100"/>
          <a:sy n="61" d="100"/>
        </p:scale>
        <p:origin x="24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C19FAE4-9157-1C45-AE8F-3D4A9DE208DE}" type="datetimeFigureOut">
              <a:rPr lang="de-DE" smtClean="0"/>
              <a:t>13.09.19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E9ACD15-6F2D-6D4C-948A-790CC1772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5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0"/>
            <a:ext cx="7128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68389" y="392712"/>
            <a:ext cx="351782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Folge mir nach!</a:t>
            </a:r>
          </a:p>
          <a:p>
            <a:pPr algn="r"/>
            <a:r>
              <a:rPr lang="de-DE" sz="1600" b="1" dirty="0" err="1" smtClean="0"/>
              <a:t>Mt</a:t>
            </a:r>
            <a:r>
              <a:rPr lang="de-DE" sz="1600" b="1" dirty="0" smtClean="0"/>
              <a:t> 9,9</a:t>
            </a:r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9664700" y="4930718"/>
            <a:ext cx="2424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Wem </a:t>
            </a:r>
          </a:p>
          <a:p>
            <a:r>
              <a:rPr lang="de-DE" sz="4000" dirty="0"/>
              <a:t>f</a:t>
            </a:r>
            <a:r>
              <a:rPr lang="de-DE" sz="4000" dirty="0" smtClean="0"/>
              <a:t>olgen </a:t>
            </a:r>
            <a:r>
              <a:rPr lang="de-DE" sz="4000" dirty="0" smtClean="0"/>
              <a:t>wir?</a:t>
            </a:r>
            <a:endParaRPr lang="de-DE" sz="40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789" y="-2889"/>
            <a:ext cx="3271297" cy="217916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" y="4673600"/>
            <a:ext cx="3276600" cy="21844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24" y="2176272"/>
            <a:ext cx="3870960" cy="258064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" y="1101441"/>
            <a:ext cx="2481377" cy="3434927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56" y="1778000"/>
            <a:ext cx="4305809" cy="287053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30" y="4483382"/>
            <a:ext cx="3561927" cy="237461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66" y="0"/>
            <a:ext cx="2658762" cy="3268133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5" y="1993993"/>
            <a:ext cx="2390024" cy="3427070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72" y="1180972"/>
            <a:ext cx="2527679" cy="3791519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48" y="2343744"/>
            <a:ext cx="3500499" cy="2213336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17" y="10688"/>
            <a:ext cx="2660115" cy="2660115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00" y="3941339"/>
            <a:ext cx="2384978" cy="291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0"/>
            <a:ext cx="7128000" cy="6858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92667" y="406400"/>
            <a:ext cx="66007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Betrachtet die Bilder</a:t>
            </a:r>
          </a:p>
          <a:p>
            <a:r>
              <a:rPr lang="de-DE" sz="2800" dirty="0" smtClean="0"/>
              <a:t>Wählt Euch ein Bild aus,</a:t>
            </a:r>
          </a:p>
          <a:p>
            <a:r>
              <a:rPr lang="de-DE" sz="2800" dirty="0"/>
              <a:t>d</a:t>
            </a:r>
            <a:r>
              <a:rPr lang="de-DE" sz="2800" dirty="0" smtClean="0"/>
              <a:t>as Eurem Bild von Jesus besonders nahe ist</a:t>
            </a:r>
            <a:endParaRPr lang="de-DE" sz="2800" dirty="0"/>
          </a:p>
        </p:txBody>
      </p:sp>
      <p:sp>
        <p:nvSpPr>
          <p:cNvPr id="19" name="Textfeld 18"/>
          <p:cNvSpPr txBox="1"/>
          <p:nvPr/>
        </p:nvSpPr>
        <p:spPr>
          <a:xfrm>
            <a:off x="9823194" y="4634232"/>
            <a:ext cx="22397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Welcher </a:t>
            </a:r>
          </a:p>
          <a:p>
            <a:r>
              <a:rPr lang="de-DE" sz="2800" dirty="0" smtClean="0"/>
              <a:t>Bibelvers</a:t>
            </a:r>
          </a:p>
          <a:p>
            <a:r>
              <a:rPr lang="de-DE" sz="2800" dirty="0" smtClean="0"/>
              <a:t>spricht mich </a:t>
            </a:r>
          </a:p>
          <a:p>
            <a:r>
              <a:rPr lang="de-DE" sz="2800" dirty="0" smtClean="0"/>
              <a:t>besonders an?</a:t>
            </a:r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592667" y="2036144"/>
            <a:ext cx="5693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Welche Botschaft Jesu ist mir wichtig?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279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9" grpId="0"/>
      <p:bldP spid="19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0"/>
            <a:ext cx="7128000" cy="685800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3018367" y="389467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/>
              <a:t>Mitten im Leben</a:t>
            </a:r>
            <a:endParaRPr lang="de-DE" sz="2800" dirty="0"/>
          </a:p>
        </p:txBody>
      </p:sp>
      <p:sp>
        <p:nvSpPr>
          <p:cNvPr id="21" name="Textfeld 20"/>
          <p:cNvSpPr txBox="1"/>
          <p:nvPr/>
        </p:nvSpPr>
        <p:spPr>
          <a:xfrm>
            <a:off x="592667" y="4203345"/>
            <a:ext cx="51943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An welchen Orten </a:t>
            </a:r>
          </a:p>
          <a:p>
            <a:r>
              <a:rPr lang="de-DE" sz="2800" dirty="0" smtClean="0"/>
              <a:t>in meinem Dorf, </a:t>
            </a:r>
          </a:p>
          <a:p>
            <a:r>
              <a:rPr lang="de-DE" sz="2800" dirty="0" smtClean="0"/>
              <a:t>Quartier oder Stadt </a:t>
            </a:r>
          </a:p>
          <a:p>
            <a:r>
              <a:rPr lang="de-DE" sz="2800" dirty="0" smtClean="0"/>
              <a:t>treffen sich Menschen,</a:t>
            </a:r>
          </a:p>
          <a:p>
            <a:r>
              <a:rPr lang="de-DE" sz="2800" dirty="0"/>
              <a:t>d</a:t>
            </a:r>
            <a:r>
              <a:rPr lang="de-DE" sz="2800" dirty="0" smtClean="0"/>
              <a:t>ie wir in der Kirche nicht treffen?</a:t>
            </a:r>
            <a:endParaRPr lang="de-DE" sz="2800" dirty="0"/>
          </a:p>
        </p:txBody>
      </p:sp>
      <p:sp>
        <p:nvSpPr>
          <p:cNvPr id="22" name="Textfeld 21"/>
          <p:cNvSpPr txBox="1"/>
          <p:nvPr/>
        </p:nvSpPr>
        <p:spPr>
          <a:xfrm>
            <a:off x="9823194" y="389467"/>
            <a:ext cx="235699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Wie </a:t>
            </a:r>
          </a:p>
          <a:p>
            <a:r>
              <a:rPr lang="de-DE" sz="2800" dirty="0" smtClean="0"/>
              <a:t>können wir </a:t>
            </a:r>
          </a:p>
          <a:p>
            <a:r>
              <a:rPr lang="de-DE" sz="2800" dirty="0" smtClean="0"/>
              <a:t>Ihre Stimmen </a:t>
            </a:r>
          </a:p>
          <a:p>
            <a:r>
              <a:rPr lang="de-DE" sz="2800" dirty="0" smtClean="0"/>
              <a:t>hörbar </a:t>
            </a:r>
          </a:p>
          <a:p>
            <a:r>
              <a:rPr lang="de-DE" sz="2800" dirty="0" smtClean="0"/>
              <a:t>werden lassen?</a:t>
            </a:r>
            <a:endParaRPr lang="de-DE" sz="2800" dirty="0"/>
          </a:p>
        </p:txBody>
      </p:sp>
      <p:sp>
        <p:nvSpPr>
          <p:cNvPr id="23" name="Textfeld 22"/>
          <p:cNvSpPr txBox="1"/>
          <p:nvPr/>
        </p:nvSpPr>
        <p:spPr>
          <a:xfrm>
            <a:off x="5183461" y="1751760"/>
            <a:ext cx="2767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Welche Fragen</a:t>
            </a:r>
          </a:p>
          <a:p>
            <a:r>
              <a:rPr lang="de-DE" sz="2800" dirty="0" smtClean="0"/>
              <a:t>haben wir an sie?</a:t>
            </a:r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4539805" y="3233258"/>
            <a:ext cx="349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Wer ist angesprochen?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10155382" y="5001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0972800" y="39978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0738884" y="4678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0866474" y="44444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0653823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333500"/>
            <a:ext cx="7835900" cy="4178300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841500"/>
            <a:ext cx="3251200" cy="3175000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524000"/>
            <a:ext cx="4686300" cy="3810000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943100"/>
            <a:ext cx="3721100" cy="2959100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1066800"/>
            <a:ext cx="3378200" cy="4724400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1092200"/>
            <a:ext cx="6832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2" grpId="0"/>
      <p:bldP spid="22" grpId="1"/>
      <p:bldP spid="23" grpId="0"/>
      <p:bldP spid="23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0</TotalTime>
  <Words>86</Words>
  <Application>Microsoft Macintosh PowerPoint</Application>
  <PresentationFormat>Breitbild</PresentationFormat>
  <Paragraphs>26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6" baseType="lpstr">
      <vt:lpstr>Gill Sans MT</vt:lpstr>
      <vt:lpstr>Arial</vt:lpstr>
      <vt:lpstr>Paket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Microsoft Office User</cp:lastModifiedBy>
  <cp:revision>10</cp:revision>
  <dcterms:created xsi:type="dcterms:W3CDTF">2019-09-10T06:58:51Z</dcterms:created>
  <dcterms:modified xsi:type="dcterms:W3CDTF">2019-09-13T07:47:29Z</dcterms:modified>
</cp:coreProperties>
</file>