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78" r:id="rId3"/>
    <p:sldId id="279" r:id="rId4"/>
    <p:sldId id="277" r:id="rId5"/>
    <p:sldId id="276" r:id="rId6"/>
    <p:sldId id="280" r:id="rId7"/>
    <p:sldId id="282" r:id="rId8"/>
  </p:sldIdLst>
  <p:sldSz cx="12192000" cy="6858000"/>
  <p:notesSz cx="6667500" cy="99044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112"/>
    <a:srgbClr val="68EE32"/>
    <a:srgbClr val="E3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521" autoAdjust="0"/>
  </p:normalViewPr>
  <p:slideViewPr>
    <p:cSldViewPr snapToGrid="0">
      <p:cViewPr varScale="1">
        <p:scale>
          <a:sx n="61" d="100"/>
          <a:sy n="61" d="100"/>
        </p:scale>
        <p:origin x="1020" y="60"/>
      </p:cViewPr>
      <p:guideLst/>
    </p:cSldViewPr>
  </p:slideViewPr>
  <p:outlineViewPr>
    <p:cViewPr>
      <p:scale>
        <a:sx n="33" d="100"/>
        <a:sy n="33" d="100"/>
      </p:scale>
      <p:origin x="0" y="-719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7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CA591-2535-49E2-BD4B-5554C4329E83}" type="datetimeFigureOut">
              <a:rPr lang="de-CH" smtClean="0"/>
              <a:t>04.11.2016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7474"/>
            <a:ext cx="2889250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707" y="9407474"/>
            <a:ext cx="2889250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E4A4D-3FE6-4AED-B1F9-9CE6584CA2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292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69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37C5-1628-42E6-87CB-43A4625D0713}" type="datetimeFigureOut">
              <a:rPr lang="de-CH" smtClean="0"/>
              <a:t>04.11.2016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66499"/>
            <a:ext cx="5334000" cy="389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7474"/>
            <a:ext cx="2889250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707" y="9407474"/>
            <a:ext cx="2889250" cy="496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EC02-75B2-4585-A72D-187F142077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0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50" y="94536"/>
            <a:ext cx="2745850" cy="7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00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988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29.10.2016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762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29.10.2016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16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35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666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27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58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11.3.2015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209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78331"/>
            <a:ext cx="10515600" cy="111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192262"/>
            <a:ext cx="10515600" cy="398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29.11.2016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Eva Schmassmann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935A-5656-4DF8-BBD6-7888659F0A1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50" y="54781"/>
            <a:ext cx="2745850" cy="779802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0" y="890546"/>
            <a:ext cx="12192000" cy="0"/>
          </a:xfrm>
          <a:prstGeom prst="line">
            <a:avLst/>
          </a:prstGeom>
          <a:ln w="12700">
            <a:solidFill>
              <a:srgbClr val="E32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a.admin.ch/post2015/de/home/agenda-2030/die-17-ziele-fuer-eine-nachhaltige-entwicklung.html" TargetMode="External"/><Relationship Id="rId2" Type="http://schemas.openxmlformats.org/officeDocument/2006/relationships/hyperlink" Target="https://www.eda.admin.ch/agenda20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iancesud.ch/de/infodoc/e-dossiers/entwicklungsagenda-post-20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424110" y="3562202"/>
            <a:ext cx="759983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75" y="812524"/>
            <a:ext cx="9270339" cy="52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7.9.2015</a:t>
            </a:r>
            <a:endParaRPr lang="de-CH" dirty="0"/>
          </a:p>
        </p:txBody>
      </p:sp>
      <p:pic>
        <p:nvPicPr>
          <p:cNvPr id="3076" name="Picture 4" descr="https://www2.ametsoc.org/ams/assets/Image/aboutams/Insights/COP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0" y="462386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72" y="911671"/>
            <a:ext cx="2653711" cy="1465349"/>
          </a:xfrm>
          <a:prstGeom prst="rect">
            <a:avLst/>
          </a:prstGeom>
        </p:spPr>
      </p:pic>
      <p:pic>
        <p:nvPicPr>
          <p:cNvPr id="3074" name="Picture 2" descr="http://pacificasiatourism.org/wp-content/uploads/2011/04/millenium-development-go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2377020"/>
            <a:ext cx="4470400" cy="23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eschweifte Klammer rechts 8"/>
          <p:cNvSpPr/>
          <p:nvPr/>
        </p:nvSpPr>
        <p:spPr>
          <a:xfrm>
            <a:off x="4826000" y="911671"/>
            <a:ext cx="434109" cy="4458364"/>
          </a:xfrm>
          <a:prstGeom prst="rightBrac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Picture 2" descr="https://upload.wikimedia.org/wikipedia/en/f/fc/Chart_of_UN_Sustainable_Development_Goa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09" y="1699491"/>
            <a:ext cx="6985821" cy="39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Sozial</a:t>
            </a:r>
            <a:r>
              <a:rPr lang="fr-CH" dirty="0" smtClean="0"/>
              <a:t> – </a:t>
            </a:r>
            <a:r>
              <a:rPr lang="fr-CH" dirty="0" err="1" smtClean="0"/>
              <a:t>Umwelt</a:t>
            </a:r>
            <a:r>
              <a:rPr lang="fr-CH" dirty="0" smtClean="0"/>
              <a:t> – </a:t>
            </a:r>
            <a:r>
              <a:rPr lang="fr-CH" dirty="0" err="1" smtClean="0"/>
              <a:t>Wirtschaft</a:t>
            </a:r>
            <a:r>
              <a:rPr lang="fr-CH" dirty="0" smtClean="0"/>
              <a:t> in den </a:t>
            </a:r>
            <a:r>
              <a:rPr lang="fr-CH" dirty="0" err="1" smtClean="0"/>
              <a:t>SDGs</a:t>
            </a:r>
            <a:endParaRPr lang="fr-CH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75" y="1853214"/>
            <a:ext cx="8362344" cy="433239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29.10.2016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3</a:t>
            </a:fld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10413124" y="4019413"/>
            <a:ext cx="1182414" cy="33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hteck 11"/>
          <p:cNvSpPr/>
          <p:nvPr/>
        </p:nvSpPr>
        <p:spPr>
          <a:xfrm>
            <a:off x="10413124" y="2787179"/>
            <a:ext cx="1182414" cy="331076"/>
          </a:xfrm>
          <a:prstGeom prst="rect">
            <a:avLst/>
          </a:prstGeom>
          <a:solidFill>
            <a:srgbClr val="D461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hteck 12"/>
          <p:cNvSpPr/>
          <p:nvPr/>
        </p:nvSpPr>
        <p:spPr>
          <a:xfrm>
            <a:off x="10357944" y="5175262"/>
            <a:ext cx="1182414" cy="331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Textfeld 13"/>
          <p:cNvSpPr txBox="1"/>
          <p:nvPr/>
        </p:nvSpPr>
        <p:spPr>
          <a:xfrm>
            <a:off x="10357945" y="3612503"/>
            <a:ext cx="129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Wirtschaft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357945" y="2359452"/>
            <a:ext cx="129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Soziales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0302765" y="4708552"/>
            <a:ext cx="129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Umwelt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7766454" y="6162783"/>
            <a:ext cx="200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Quelle: WWF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43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988292"/>
            <a:ext cx="10624127" cy="5188672"/>
          </a:xfrm>
        </p:spPr>
        <p:txBody>
          <a:bodyPr/>
          <a:lstStyle/>
          <a:p>
            <a:r>
              <a:rPr lang="de-CH" dirty="0" smtClean="0"/>
              <a:t>Die Agenda 2030 ist eine </a:t>
            </a:r>
            <a:r>
              <a:rPr lang="de-CH" b="1" dirty="0" smtClean="0"/>
              <a:t>universelle</a:t>
            </a:r>
            <a:r>
              <a:rPr lang="de-CH" dirty="0" smtClean="0"/>
              <a:t> Agenda! Auch die Schweiz hat Hausaufgaben: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4</a:t>
            </a:fld>
            <a:endParaRPr lang="de-CH"/>
          </a:p>
        </p:txBody>
      </p:sp>
      <p:pic>
        <p:nvPicPr>
          <p:cNvPr id="2052" name="Picture 4" descr="http://www.localfoodalliance.org/wp-content/uploads/2015/10/food-waste-pic-getty-images-245448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9" y="4144263"/>
            <a:ext cx="3707534" cy="19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b-kuchi.ch/HotPotatoes/Geografie_ch/Logo-Schwe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66" y="1485733"/>
            <a:ext cx="4363196" cy="29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wissinfo.ch/image/31476574/3x2/640/426/2cf02ee22717d32f53704c5e29cccca/Wq/110274653-31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36" y="1531932"/>
            <a:ext cx="3107892" cy="20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rf.ch/var/storage/images/auftritte/news/bilder/2015/01/12/node_5927582/76283126-2-ger-DE/image_span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75" y="4437400"/>
            <a:ext cx="2938062" cy="16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ethz.ch/de/news-und-veranstaltungen/eth-news/news/2015/09/ist-der-blaue-planet-im-roten-bereich/_jcr_content/news_content/fullwidthimage_0/image.imageformat.lightbox.24175087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857806"/>
            <a:ext cx="3202238" cy="39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umsplatzhalter 3"/>
          <p:cNvSpPr txBox="1">
            <a:spLocks/>
          </p:cNvSpPr>
          <p:nvPr/>
        </p:nvSpPr>
        <p:spPr>
          <a:xfrm>
            <a:off x="838200" y="6366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29.10.2016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05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 smtClean="0"/>
              <a:t>29.10.2016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2434" y="946799"/>
            <a:ext cx="10515600" cy="111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Wie will die Schweiz die Agenda 2030 umsetzen?</a:t>
            </a:r>
            <a:endParaRPr lang="fr-CH" dirty="0"/>
          </a:p>
        </p:txBody>
      </p:sp>
      <p:pic>
        <p:nvPicPr>
          <p:cNvPr id="13" name="Picture 4" descr="https://www.eda.admin.ch/content/dam/deza/de/documents/publikationen/Jahresberichte/DEZA_Jahresbericht_2015_inkl_Statistik_DE.pdf/_jcr_content/renditions/cq5dam.thumbnail.220.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2" y="1942458"/>
            <a:ext cx="2885722" cy="40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ildergebnis für strategie nachhaltige entwicklung schwe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" y="1886770"/>
            <a:ext cx="2911365" cy="41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Bildergebnis für freihandelsabkomme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46" y="1886770"/>
            <a:ext cx="3469071" cy="23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Bildergebnis für unternehmenssteuerreform i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93" y="4495799"/>
            <a:ext cx="4143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8" y="3678035"/>
            <a:ext cx="2330669" cy="233066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06" y="2790495"/>
            <a:ext cx="1106540" cy="125032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64" y="5284225"/>
            <a:ext cx="1106540" cy="125032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38" y="3678034"/>
            <a:ext cx="2330669" cy="23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können</a:t>
            </a:r>
            <a:r>
              <a:rPr lang="fr-CH" dirty="0" smtClean="0"/>
              <a:t>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tun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Über</a:t>
            </a:r>
            <a:r>
              <a:rPr lang="fr-CH" dirty="0" smtClean="0"/>
              <a:t> die Agenda 2030 </a:t>
            </a:r>
            <a:r>
              <a:rPr lang="fr-CH" dirty="0" err="1" smtClean="0"/>
              <a:t>reden</a:t>
            </a:r>
            <a:r>
              <a:rPr lang="fr-CH" dirty="0" smtClean="0"/>
              <a:t>, </a:t>
            </a:r>
            <a:r>
              <a:rPr lang="fr-CH" dirty="0" err="1" smtClean="0"/>
              <a:t>sie</a:t>
            </a:r>
            <a:r>
              <a:rPr lang="fr-CH" dirty="0" smtClean="0"/>
              <a:t> </a:t>
            </a:r>
            <a:r>
              <a:rPr lang="fr-CH" dirty="0" err="1" smtClean="0"/>
              <a:t>einfordern</a:t>
            </a:r>
            <a:r>
              <a:rPr lang="fr-CH" dirty="0" smtClean="0"/>
              <a:t>, </a:t>
            </a:r>
            <a:r>
              <a:rPr lang="fr-CH" dirty="0" err="1" smtClean="0"/>
              <a:t>Leserbriefe</a:t>
            </a:r>
            <a:r>
              <a:rPr lang="fr-CH" dirty="0" smtClean="0"/>
              <a:t> </a:t>
            </a:r>
            <a:r>
              <a:rPr lang="fr-CH" dirty="0" err="1" smtClean="0"/>
              <a:t>schreiben</a:t>
            </a:r>
            <a:endParaRPr lang="fr-CH" dirty="0" smtClean="0"/>
          </a:p>
          <a:p>
            <a:r>
              <a:rPr lang="fr-CH" dirty="0" err="1" smtClean="0"/>
              <a:t>Eigenes</a:t>
            </a:r>
            <a:r>
              <a:rPr lang="fr-CH" dirty="0" smtClean="0"/>
              <a:t> </a:t>
            </a:r>
            <a:r>
              <a:rPr lang="fr-CH" dirty="0" err="1" smtClean="0"/>
              <a:t>Konsumverhalten</a:t>
            </a:r>
            <a:r>
              <a:rPr lang="fr-CH" dirty="0" smtClean="0"/>
              <a:t> </a:t>
            </a:r>
            <a:r>
              <a:rPr lang="fr-CH" dirty="0" err="1" smtClean="0"/>
              <a:t>überdenken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anpassen</a:t>
            </a:r>
            <a:endParaRPr lang="fr-CH" dirty="0" smtClean="0"/>
          </a:p>
          <a:p>
            <a:r>
              <a:rPr lang="fr-CH" dirty="0" smtClean="0"/>
              <a:t>Uns </a:t>
            </a:r>
            <a:r>
              <a:rPr lang="fr-CH" dirty="0" err="1" smtClean="0"/>
              <a:t>vernetzen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gemeinsam</a:t>
            </a:r>
            <a:r>
              <a:rPr lang="fr-CH" dirty="0" smtClean="0"/>
              <a:t> </a:t>
            </a:r>
            <a:r>
              <a:rPr lang="fr-CH" dirty="0" err="1" smtClean="0"/>
              <a:t>bei</a:t>
            </a:r>
            <a:r>
              <a:rPr lang="fr-CH" dirty="0" smtClean="0"/>
              <a:t> </a:t>
            </a:r>
            <a:r>
              <a:rPr lang="fr-CH" dirty="0" err="1" smtClean="0"/>
              <a:t>Bundesverwaltung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Privatwirtschaft</a:t>
            </a:r>
            <a:r>
              <a:rPr lang="fr-CH" dirty="0" smtClean="0"/>
              <a:t> </a:t>
            </a:r>
            <a:r>
              <a:rPr lang="fr-CH" dirty="0" err="1" smtClean="0"/>
              <a:t>über</a:t>
            </a:r>
            <a:r>
              <a:rPr lang="fr-CH" dirty="0" smtClean="0"/>
              <a:t> </a:t>
            </a:r>
            <a:r>
              <a:rPr lang="fr-CH" dirty="0" err="1" smtClean="0"/>
              <a:t>verschiedene</a:t>
            </a:r>
            <a:r>
              <a:rPr lang="fr-CH" dirty="0" smtClean="0"/>
              <a:t> </a:t>
            </a:r>
            <a:r>
              <a:rPr lang="fr-CH" dirty="0" err="1" smtClean="0"/>
              <a:t>politische</a:t>
            </a:r>
            <a:r>
              <a:rPr lang="fr-CH" dirty="0" smtClean="0"/>
              <a:t> Instrumente (</a:t>
            </a:r>
            <a:r>
              <a:rPr lang="fr-CH" dirty="0" err="1" smtClean="0"/>
              <a:t>Vernehmlassungen</a:t>
            </a:r>
            <a:r>
              <a:rPr lang="fr-CH" dirty="0" smtClean="0"/>
              <a:t>, </a:t>
            </a:r>
            <a:r>
              <a:rPr lang="fr-CH" dirty="0" err="1" smtClean="0"/>
              <a:t>Konsultationen</a:t>
            </a:r>
            <a:r>
              <a:rPr lang="fr-CH" dirty="0" smtClean="0"/>
              <a:t>, </a:t>
            </a:r>
            <a:r>
              <a:rPr lang="fr-CH" dirty="0" err="1" smtClean="0"/>
              <a:t>Petitionen</a:t>
            </a:r>
            <a:r>
              <a:rPr lang="fr-CH" dirty="0" smtClean="0"/>
              <a:t>, Referendum, </a:t>
            </a:r>
            <a:r>
              <a:rPr lang="fr-CH" dirty="0" err="1" smtClean="0"/>
              <a:t>Initiativen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29.10.2016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57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Links </a:t>
            </a:r>
            <a:r>
              <a:rPr lang="fr-CH" dirty="0" err="1" smtClean="0"/>
              <a:t>zur</a:t>
            </a:r>
            <a:r>
              <a:rPr lang="fr-CH" dirty="0" smtClean="0"/>
              <a:t> Agenda 2030: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Die </a:t>
            </a:r>
            <a:r>
              <a:rPr lang="fr-CH" dirty="0" err="1" smtClean="0"/>
              <a:t>Seite</a:t>
            </a:r>
            <a:r>
              <a:rPr lang="fr-CH" dirty="0" smtClean="0"/>
              <a:t> der </a:t>
            </a:r>
            <a:r>
              <a:rPr lang="fr-CH" dirty="0" err="1" smtClean="0"/>
              <a:t>Bundesverwaltung</a:t>
            </a:r>
            <a:r>
              <a:rPr lang="fr-CH" dirty="0" smtClean="0"/>
              <a:t> </a:t>
            </a:r>
            <a:r>
              <a:rPr lang="fr-CH" dirty="0" err="1" smtClean="0"/>
              <a:t>zur</a:t>
            </a:r>
            <a:r>
              <a:rPr lang="fr-CH" dirty="0" smtClean="0"/>
              <a:t> Agenda 2030: </a:t>
            </a:r>
            <a:r>
              <a:rPr lang="fr-CH" dirty="0" smtClean="0">
                <a:hlinkClick r:id="rId2"/>
              </a:rPr>
              <a:t>https</a:t>
            </a:r>
            <a:r>
              <a:rPr lang="fr-CH">
                <a:hlinkClick r:id="rId2"/>
              </a:rPr>
              <a:t>://</a:t>
            </a:r>
            <a:r>
              <a:rPr lang="fr-CH" smtClean="0">
                <a:hlinkClick r:id="rId2"/>
              </a:rPr>
              <a:t>www.eda.admin.ch/agenda2030</a:t>
            </a:r>
            <a:r>
              <a:rPr lang="fr-CH" smtClean="0"/>
              <a:t> </a:t>
            </a:r>
            <a:endParaRPr lang="fr-CH" dirty="0" smtClean="0"/>
          </a:p>
          <a:p>
            <a:r>
              <a:rPr lang="fr-CH" dirty="0" smtClean="0"/>
              <a:t>Die 17 </a:t>
            </a:r>
            <a:r>
              <a:rPr lang="fr-CH" dirty="0" err="1" smtClean="0"/>
              <a:t>Ziele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deutsch</a:t>
            </a:r>
            <a:r>
              <a:rPr lang="fr-CH" dirty="0"/>
              <a:t>: </a:t>
            </a:r>
            <a:r>
              <a:rPr lang="fr-CH" dirty="0">
                <a:hlinkClick r:id="rId3"/>
              </a:rPr>
              <a:t>https://</a:t>
            </a:r>
            <a:r>
              <a:rPr lang="fr-CH" dirty="0" smtClean="0">
                <a:hlinkClick r:id="rId3"/>
              </a:rPr>
              <a:t>www.eda.admin.ch/post2015/de/home/agenda-2030/die-17-ziele-fuer-eine-nachhaltige-entwicklung.html</a:t>
            </a:r>
            <a:endParaRPr lang="fr-CH" dirty="0" smtClean="0"/>
          </a:p>
          <a:p>
            <a:r>
              <a:rPr lang="fr-CH" dirty="0" smtClean="0"/>
              <a:t>E-Dossier </a:t>
            </a:r>
            <a:r>
              <a:rPr lang="fr-CH" dirty="0" err="1" smtClean="0"/>
              <a:t>von</a:t>
            </a:r>
            <a:r>
              <a:rPr lang="fr-CH" dirty="0"/>
              <a:t> Alliance Sud: </a:t>
            </a:r>
            <a:r>
              <a:rPr lang="fr-CH" dirty="0">
                <a:hlinkClick r:id="rId4"/>
              </a:rPr>
              <a:t>http://</a:t>
            </a:r>
            <a:r>
              <a:rPr lang="fr-CH" dirty="0" smtClean="0">
                <a:hlinkClick r:id="rId4"/>
              </a:rPr>
              <a:t>www.alliancesud.ch/de/infodoc/e-dossiers/entwicklungsagenda-post-2015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29.10.2016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Eva Schmassmann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935A-5656-4DF8-BBD6-7888659F0A1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871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Sozial – Umwelt – Wirtschaft in den SDGs</vt:lpstr>
      <vt:lpstr>PowerPoint-Präsentation</vt:lpstr>
      <vt:lpstr>PowerPoint-Präsentation</vt:lpstr>
      <vt:lpstr>Was können wir tun?</vt:lpstr>
      <vt:lpstr>Links zur Agenda 2030: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Schmassmann</dc:creator>
  <cp:lastModifiedBy>Alliance Sud</cp:lastModifiedBy>
  <cp:revision>120</cp:revision>
  <cp:lastPrinted>2015-09-06T13:26:46Z</cp:lastPrinted>
  <dcterms:created xsi:type="dcterms:W3CDTF">2015-03-02T10:16:12Z</dcterms:created>
  <dcterms:modified xsi:type="dcterms:W3CDTF">2016-11-04T13:23:50Z</dcterms:modified>
</cp:coreProperties>
</file>